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-558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7F128-F102-42D3-AB25-E9DE5E82FA93}" type="datetimeFigureOut">
              <a:rPr lang="de-DE" smtClean="0"/>
              <a:t>13.03.2017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6B8F-43EA-49EC-B434-B2A57DD588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99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solidFill>
                  <a:schemeClr val="bg2">
                    <a:lumMod val="25000"/>
                  </a:schemeClr>
                </a:solidFill>
                <a:effectLst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62679" y="8264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399" y="846802"/>
            <a:ext cx="8655160" cy="24998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951" y="685800"/>
            <a:ext cx="960107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01951" y="3505200"/>
            <a:ext cx="960107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dirty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1951" y="4343400"/>
            <a:ext cx="960107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2536" y="685800"/>
            <a:ext cx="9500488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2536" y="2666999"/>
            <a:ext cx="4599432" cy="31242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1" y="2667000"/>
            <a:ext cx="4736462" cy="3124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72179" y="3335337"/>
            <a:ext cx="4607188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80487" y="3335337"/>
            <a:ext cx="4622536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Autofit/>
          </a:bodyPr>
          <a:lstStyle>
            <a:lvl1pPr algn="ctr">
              <a:defRPr sz="48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6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40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400">
                <a:solidFill>
                  <a:schemeClr val="bg2">
                    <a:lumMod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24" y="1752599"/>
            <a:ext cx="3724784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408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831382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8801" y="-1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2789" y="2582861"/>
            <a:ext cx="951023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30386" y="5754686"/>
            <a:ext cx="1150938" cy="115093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28400" y="987552"/>
            <a:ext cx="8574622" cy="1911435"/>
          </a:xfrm>
        </p:spPr>
        <p:txBody>
          <a:bodyPr>
            <a:normAutofit/>
          </a:bodyPr>
          <a:lstStyle/>
          <a:p>
            <a:r>
              <a:rPr lang="de-DE" sz="9600" b="1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goApp</a:t>
            </a:r>
            <a:endParaRPr lang="de-DE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5953083"/>
            <a:ext cx="6987645" cy="520869"/>
          </a:xfrm>
        </p:spPr>
        <p:txBody>
          <a:bodyPr/>
          <a:lstStyle/>
          <a:p>
            <a:r>
              <a:rPr lang="de-DE" dirty="0"/>
              <a:t>Gruppe 1: Eva, Katharina, Tobias, Jonas, Julian, Jörn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448" y="3278528"/>
            <a:ext cx="2295014" cy="229501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962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71216" y="685800"/>
            <a:ext cx="8631808" cy="1752599"/>
          </a:xfrm>
        </p:spPr>
        <p:txBody>
          <a:bodyPr>
            <a:normAutofit/>
          </a:bodyPr>
          <a:lstStyle/>
          <a:p>
            <a:r>
              <a:rPr lang="de-DE" sz="5400" b="1" dirty="0">
                <a:solidFill>
                  <a:schemeClr val="bg2">
                    <a:lumMod val="25000"/>
                  </a:schemeClr>
                </a:solidFill>
              </a:rPr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871216" y="2438399"/>
            <a:ext cx="9510234" cy="3124201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de-DE" sz="3200" dirty="0" smtClean="0"/>
              <a:t>Grafiken</a:t>
            </a:r>
            <a:endParaRPr lang="de-DE" sz="3200" dirty="0"/>
          </a:p>
          <a:p>
            <a:pPr marL="457200" indent="-457200">
              <a:buFont typeface="+mj-lt"/>
              <a:buAutoNum type="arabicPeriod"/>
            </a:pPr>
            <a:r>
              <a:rPr lang="de-DE" sz="3200" dirty="0" smtClean="0"/>
              <a:t>Gruppenbeitritt</a:t>
            </a:r>
            <a:endParaRPr lang="de-DE" sz="3200" dirty="0"/>
          </a:p>
          <a:p>
            <a:pPr marL="457200" indent="-457200">
              <a:buFont typeface="+mj-lt"/>
              <a:buAutoNum type="arabicPeriod"/>
            </a:pPr>
            <a:r>
              <a:rPr lang="de-DE" sz="3200" dirty="0" smtClean="0"/>
              <a:t>Termin Erstellen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3200" dirty="0" smtClean="0"/>
              <a:t>Treffen in der Mensa </a:t>
            </a:r>
            <a:endParaRPr lang="de-DE" sz="3200" dirty="0"/>
          </a:p>
        </p:txBody>
      </p:sp>
    </p:spTree>
    <p:extLst>
      <p:ext uri="{BB962C8B-B14F-4D97-AF65-F5344CB8AC3E}">
        <p14:creationId xmlns:p14="http://schemas.microsoft.com/office/powerpoint/2010/main" val="21813820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xmlns="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Anfrage senden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Wechsel auf </a:t>
            </a:r>
            <a:r>
              <a:rPr lang="de-DE" dirty="0" err="1" smtClean="0"/>
              <a:t>NewGroupActivity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GroupSearchService</a:t>
            </a:r>
            <a:r>
              <a:rPr lang="de-DE" dirty="0" smtClean="0"/>
              <a:t> findet alle Gruppen die ein „P“ enthalten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RequestService</a:t>
            </a:r>
            <a:r>
              <a:rPr lang="de-DE" dirty="0" smtClean="0"/>
              <a:t> sendet Anfrage an </a:t>
            </a:r>
            <a:r>
              <a:rPr lang="de-DE" dirty="0" err="1" smtClean="0"/>
              <a:t>RequestServlet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Anfrage wird in der Datenbank abgelegt</a:t>
            </a:r>
          </a:p>
        </p:txBody>
      </p:sp>
      <p:pic>
        <p:nvPicPr>
          <p:cNvPr id="3" name="Anfrag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5771" y="189000"/>
            <a:ext cx="3781430" cy="64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21890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Anfrage annehmen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GroupInfoActivity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RequestService</a:t>
            </a:r>
            <a:r>
              <a:rPr lang="de-DE" dirty="0" smtClean="0"/>
              <a:t> übermittelt Server das die Anfrage angenommen wurde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Tobias ist jetzt Gruppenmitglied</a:t>
            </a:r>
            <a:r>
              <a:rPr lang="de-DE" dirty="0"/>
              <a:t> </a:t>
            </a:r>
            <a:r>
              <a:rPr lang="de-DE" dirty="0" smtClean="0"/>
              <a:t>und die Anfrage ist gelöscht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Die View wird nach Antwort des Servers </a:t>
            </a:r>
            <a:r>
              <a:rPr lang="de-DE" dirty="0" err="1" smtClean="0"/>
              <a:t>geupdatet</a:t>
            </a:r>
            <a:endParaRPr lang="de-DE" dirty="0" smtClean="0"/>
          </a:p>
        </p:txBody>
      </p:sp>
      <p:pic>
        <p:nvPicPr>
          <p:cNvPr id="5" name="Annehmen.mp4">
            <a:hlinkClick r:id="" action="ppaction://media"/>
          </p:cNvPr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3.2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9100" y="189000"/>
            <a:ext cx="3780000" cy="648000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4531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Termin erstellen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7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NewEventActivity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EventService</a:t>
            </a:r>
            <a:r>
              <a:rPr lang="de-DE" dirty="0" smtClean="0"/>
              <a:t> schickt Parameter an </a:t>
            </a:r>
            <a:r>
              <a:rPr lang="de-DE" dirty="0" err="1" smtClean="0"/>
              <a:t>EventServlet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Termin wird in Datenbank erstellt und Gruppenmitglieder „eingeladen“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Rücksprung in </a:t>
            </a:r>
            <a:r>
              <a:rPr lang="de-DE" dirty="0" err="1" smtClean="0"/>
              <a:t>GroupActivity</a:t>
            </a:r>
            <a:endParaRPr lang="de-DE" dirty="0"/>
          </a:p>
        </p:txBody>
      </p:sp>
      <p:pic>
        <p:nvPicPr>
          <p:cNvPr id="5" name="TerminErstell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484" y="189000"/>
            <a:ext cx="3781432" cy="64800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666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Zusage bei Termin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GroupActivity</a:t>
            </a:r>
            <a:r>
              <a:rPr lang="de-DE" dirty="0" smtClean="0"/>
              <a:t> wird gestartet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ParticipateService</a:t>
            </a:r>
            <a:r>
              <a:rPr lang="de-DE" dirty="0" smtClean="0"/>
              <a:t> schickt Anfrage an passendes Servlet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Status wird auf Teilnehmen geändert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View wird </a:t>
            </a:r>
            <a:r>
              <a:rPr lang="de-DE" dirty="0" err="1" smtClean="0"/>
              <a:t>geupdatet</a:t>
            </a:r>
            <a:endParaRPr lang="de-DE" dirty="0"/>
          </a:p>
        </p:txBody>
      </p:sp>
      <p:pic>
        <p:nvPicPr>
          <p:cNvPr id="7" name="Zusage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200" y="189000"/>
            <a:ext cx="3780000" cy="64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enutzerdefiniert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0B8B17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119</Words>
  <Application>Microsoft Office PowerPoint</Application>
  <PresentationFormat>Benutzerdefiniert</PresentationFormat>
  <Paragraphs>27</Paragraphs>
  <Slides>6</Slides>
  <Notes>0</Notes>
  <HiddenSlides>0</HiddenSlides>
  <MMClips>4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7" baseType="lpstr">
      <vt:lpstr>Parallax</vt:lpstr>
      <vt:lpstr>goApp</vt:lpstr>
      <vt:lpstr>Inhalt</vt:lpstr>
      <vt:lpstr>Anfrage senden</vt:lpstr>
      <vt:lpstr>Anfrage annehmen</vt:lpstr>
      <vt:lpstr>Termin erstellen</vt:lpstr>
      <vt:lpstr>Zusage bei Termin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Kussmaul</dc:creator>
  <cp:lastModifiedBy>Tobias Ohlsson</cp:lastModifiedBy>
  <cp:revision>37</cp:revision>
  <dcterms:created xsi:type="dcterms:W3CDTF">2017-02-20T13:32:35Z</dcterms:created>
  <dcterms:modified xsi:type="dcterms:W3CDTF">2017-03-13T23:51:00Z</dcterms:modified>
</cp:coreProperties>
</file>

<file path=docProps/thumbnail.jpeg>
</file>